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695996C-A841-48F7-880E-872490560188}" type="datetimeFigureOut">
              <a:rPr lang="en-US" smtClean="0"/>
              <a:t>11/21/2013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23D22B6-23BF-48A0-916F-22B4D886EE61}"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5996C-A841-48F7-880E-872490560188}" type="datetimeFigureOut">
              <a:rPr lang="en-US" smtClean="0"/>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D22B6-23BF-48A0-916F-22B4D886EE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5996C-A841-48F7-880E-872490560188}" type="datetimeFigureOut">
              <a:rPr lang="en-US" smtClean="0"/>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D22B6-23BF-48A0-916F-22B4D886EE6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95996C-A841-48F7-880E-872490560188}" type="datetimeFigureOut">
              <a:rPr lang="en-US" smtClean="0"/>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D22B6-23BF-48A0-916F-22B4D886EE6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95996C-A841-48F7-880E-872490560188}" type="datetimeFigureOut">
              <a:rPr lang="en-US" smtClean="0"/>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D22B6-23BF-48A0-916F-22B4D886EE6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695996C-A841-48F7-880E-872490560188}" type="datetimeFigureOut">
              <a:rPr lang="en-US" smtClean="0"/>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D22B6-23BF-48A0-916F-22B4D886EE61}"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95996C-A841-48F7-880E-872490560188}" type="datetimeFigureOut">
              <a:rPr lang="en-US" smtClean="0"/>
              <a:t>11/21/2013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3D22B6-23BF-48A0-916F-22B4D886EE6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95996C-A841-48F7-880E-872490560188}" type="datetimeFigureOut">
              <a:rPr lang="en-US" smtClean="0"/>
              <a:t>11/21/2013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3D22B6-23BF-48A0-916F-22B4D886EE6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5996C-A841-48F7-880E-872490560188}" type="datetimeFigureOut">
              <a:rPr lang="en-US" smtClean="0"/>
              <a:t>11/21/2013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3D22B6-23BF-48A0-916F-22B4D886EE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695996C-A841-48F7-880E-872490560188}" type="datetimeFigureOut">
              <a:rPr lang="en-US" smtClean="0"/>
              <a:t>11/21/2013</a:t>
            </a:fld>
            <a:endParaRPr lang="en-US"/>
          </a:p>
        </p:txBody>
      </p:sp>
      <p:sp>
        <p:nvSpPr>
          <p:cNvPr id="7" name="Slide Number Placeholder 6"/>
          <p:cNvSpPr>
            <a:spLocks noGrp="1"/>
          </p:cNvSpPr>
          <p:nvPr>
            <p:ph type="sldNum" sz="quarter" idx="12"/>
          </p:nvPr>
        </p:nvSpPr>
        <p:spPr/>
        <p:txBody>
          <a:bodyPr/>
          <a:lstStyle/>
          <a:p>
            <a:fld id="{123D22B6-23BF-48A0-916F-22B4D886EE61}"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95996C-A841-48F7-880E-872490560188}" type="datetimeFigureOut">
              <a:rPr lang="en-US" smtClean="0"/>
              <a:t>11/21/2013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123D22B6-23BF-48A0-916F-22B4D886EE6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695996C-A841-48F7-880E-872490560188}" type="datetimeFigureOut">
              <a:rPr lang="en-US" smtClean="0"/>
              <a:t>11/21/2013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23D22B6-23BF-48A0-916F-22B4D886EE6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Guideline to Writing Personal Philosophy Essay</a:t>
            </a:r>
            <a:endParaRPr lang="en-US" dirty="0"/>
          </a:p>
        </p:txBody>
      </p:sp>
      <p:sp>
        <p:nvSpPr>
          <p:cNvPr id="3" name="Subtitle 2"/>
          <p:cNvSpPr>
            <a:spLocks noGrp="1"/>
          </p:cNvSpPr>
          <p:nvPr>
            <p:ph type="subTitle" idx="1"/>
          </p:nvPr>
        </p:nvSpPr>
        <p:spPr/>
        <p:txBody>
          <a:bodyPr/>
          <a:lstStyle/>
          <a:p>
            <a:r>
              <a:rPr lang="en-US" i="1" dirty="0" smtClean="0"/>
              <a:t>This I Believe</a:t>
            </a:r>
            <a:endParaRPr lang="en-US" i="1" dirty="0"/>
          </a:p>
        </p:txBody>
      </p:sp>
    </p:spTree>
    <p:extLst>
      <p:ext uri="{BB962C8B-B14F-4D97-AF65-F5344CB8AC3E}">
        <p14:creationId xmlns:p14="http://schemas.microsoft.com/office/powerpoint/2010/main" val="11786519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Writers are free to present their philosophy in any manner they choose.</a:t>
            </a:r>
          </a:p>
          <a:p>
            <a:r>
              <a:rPr lang="en-US" dirty="0" smtClean="0"/>
              <a:t>As Jay Allison states in </a:t>
            </a:r>
            <a:r>
              <a:rPr lang="en-US" i="1" dirty="0" smtClean="0"/>
              <a:t>This I Believe</a:t>
            </a:r>
            <a:r>
              <a:rPr lang="en-US" dirty="0" smtClean="0"/>
              <a:t>…</a:t>
            </a:r>
          </a:p>
          <a:p>
            <a:r>
              <a:rPr lang="en-US" dirty="0" smtClean="0"/>
              <a:t>“We have found that some writers do best to tell a story, perhaps a moment a belief was forged, or tested, or confirmed. Others peel the onion of what they were taught to believe, what they think they should believe, even what they always believed they </a:t>
            </a:r>
            <a:r>
              <a:rPr lang="en-US" i="1" dirty="0" smtClean="0"/>
              <a:t>would</a:t>
            </a:r>
            <a:r>
              <a:rPr lang="en-US" dirty="0" smtClean="0"/>
              <a:t> believe.</a:t>
            </a:r>
            <a:endParaRPr lang="en-US" dirty="0"/>
          </a:p>
        </p:txBody>
      </p:sp>
    </p:spTree>
    <p:extLst>
      <p:ext uri="{BB962C8B-B14F-4D97-AF65-F5344CB8AC3E}">
        <p14:creationId xmlns:p14="http://schemas.microsoft.com/office/powerpoint/2010/main" val="2458563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Frame your beliefs in positive terms. </a:t>
            </a:r>
          </a:p>
          <a:p>
            <a:pPr lvl="1"/>
            <a:r>
              <a:rPr lang="en-US" dirty="0" smtClean="0"/>
              <a:t>Avoid preaching or editorializing. </a:t>
            </a:r>
          </a:p>
          <a:p>
            <a:pPr lvl="1"/>
            <a:r>
              <a:rPr lang="en-US" dirty="0" smtClean="0"/>
              <a:t>Tell us what you believe, not what you don’t believe.</a:t>
            </a:r>
            <a:endParaRPr lang="en-US" dirty="0" smtClean="0"/>
          </a:p>
          <a:p>
            <a:r>
              <a:rPr lang="en-US" dirty="0" smtClean="0"/>
              <a:t>Avoid restating your beliefs</a:t>
            </a:r>
          </a:p>
          <a:p>
            <a:r>
              <a:rPr lang="en-US" dirty="0" smtClean="0"/>
              <a:t>Focus on the personal, the “I” of the title (</a:t>
            </a:r>
            <a:r>
              <a:rPr lang="en-US" i="1" dirty="0" smtClean="0"/>
              <a:t>This I Believe)</a:t>
            </a:r>
            <a:r>
              <a:rPr lang="en-US" dirty="0" smtClean="0"/>
              <a:t>, not the sermonizing “We.”</a:t>
            </a:r>
          </a:p>
          <a:p>
            <a:r>
              <a:rPr lang="en-US" dirty="0" smtClean="0"/>
              <a:t>Whil</a:t>
            </a:r>
            <a:r>
              <a:rPr lang="en-US" dirty="0" smtClean="0"/>
              <a:t>e you might have many beliefs, focus on one.</a:t>
            </a:r>
          </a:p>
          <a:p>
            <a:r>
              <a:rPr lang="en-US" dirty="0" smtClean="0"/>
              <a:t>Aim for truth without accusation, patriotism, without political can’t and faith beyond religious dogma.</a:t>
            </a:r>
          </a:p>
          <a:p>
            <a:pPr lvl="1"/>
            <a:r>
              <a:rPr lang="en-US" dirty="0" smtClean="0"/>
              <a:t>In other words, focus on yourself, NOT on others.</a:t>
            </a:r>
            <a:endParaRPr lang="en-US" dirty="0" smtClean="0"/>
          </a:p>
          <a:p>
            <a:pPr lvl="1">
              <a:buFont typeface="Arial" charset="0"/>
              <a:buChar char="•"/>
            </a:pPr>
            <a:endParaRPr lang="en-US" dirty="0" smtClean="0"/>
          </a:p>
        </p:txBody>
      </p:sp>
    </p:spTree>
    <p:extLst>
      <p:ext uri="{BB962C8B-B14F-4D97-AF65-F5344CB8AC3E}">
        <p14:creationId xmlns:p14="http://schemas.microsoft.com/office/powerpoint/2010/main" val="964874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a:t>
            </a:r>
            <a:endParaRPr lang="en-US" dirty="0"/>
          </a:p>
        </p:txBody>
      </p:sp>
      <p:sp>
        <p:nvSpPr>
          <p:cNvPr id="3" name="Content Placeholder 2"/>
          <p:cNvSpPr>
            <a:spLocks noGrp="1"/>
          </p:cNvSpPr>
          <p:nvPr>
            <p:ph idx="1"/>
          </p:nvPr>
        </p:nvSpPr>
        <p:spPr/>
        <p:txBody>
          <a:bodyPr/>
          <a:lstStyle/>
          <a:p>
            <a:r>
              <a:rPr lang="en-US" dirty="0" smtClean="0"/>
              <a:t>Be Personal: Write in words and phrases that are comfortable for you to speak. Read your essay aloud to yourself several times, and each time edit and simplify it until you find the words, tone and story that truly echo your belief.</a:t>
            </a:r>
          </a:p>
          <a:p>
            <a:pPr marL="0" indent="0">
              <a:buNone/>
            </a:pPr>
            <a:endParaRPr lang="en-US" dirty="0"/>
          </a:p>
        </p:txBody>
      </p:sp>
    </p:spTree>
    <p:extLst>
      <p:ext uri="{BB962C8B-B14F-4D97-AF65-F5344CB8AC3E}">
        <p14:creationId xmlns:p14="http://schemas.microsoft.com/office/powerpoint/2010/main" val="2155265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a:t>
            </a:r>
            <a:endParaRPr lang="en-US" dirty="0"/>
          </a:p>
        </p:txBody>
      </p:sp>
      <p:sp>
        <p:nvSpPr>
          <p:cNvPr id="3" name="Content Placeholder 2"/>
          <p:cNvSpPr>
            <a:spLocks noGrp="1"/>
          </p:cNvSpPr>
          <p:nvPr>
            <p:ph idx="1"/>
          </p:nvPr>
        </p:nvSpPr>
        <p:spPr/>
        <p:txBody>
          <a:bodyPr/>
          <a:lstStyle/>
          <a:p>
            <a:r>
              <a:rPr lang="en-US" dirty="0" smtClean="0"/>
              <a:t>Your essay will be from 250-450 words. </a:t>
            </a:r>
          </a:p>
          <a:p>
            <a:r>
              <a:rPr lang="en-US" dirty="0" smtClean="0"/>
              <a:t>Must be in MLA format</a:t>
            </a:r>
          </a:p>
          <a:p>
            <a:r>
              <a:rPr lang="en-US" dirty="0" smtClean="0"/>
              <a:t>Paper will be graded focusing on content and grammar.</a:t>
            </a:r>
            <a:endParaRPr lang="en-US" dirty="0"/>
          </a:p>
        </p:txBody>
      </p:sp>
    </p:spTree>
    <p:extLst>
      <p:ext uri="{BB962C8B-B14F-4D97-AF65-F5344CB8AC3E}">
        <p14:creationId xmlns:p14="http://schemas.microsoft.com/office/powerpoint/2010/main" val="9258757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TotalTime>
  <Words>252</Words>
  <Application>Microsoft Office PowerPoint</Application>
  <PresentationFormat>On-screen Show (4:3)</PresentationFormat>
  <Paragraphs>21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Austin</vt:lpstr>
      <vt:lpstr>Guideline to Writing Personal Philosophy Essay</vt:lpstr>
      <vt:lpstr>Guidelines</vt:lpstr>
      <vt:lpstr>Guidelines</vt:lpstr>
      <vt:lpstr>Guidelines</vt:lpstr>
      <vt:lpstr>Guidelines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Guideline to Writing Personal Philosophy Essay</dc:title>
  <dc:creator>Windows User</dc:creator>
  <cp:lastModifiedBy>Windows User</cp:lastModifiedBy>
  <cp:revision>2</cp:revision>
  <dcterms:created xsi:type="dcterms:W3CDTF">2013-11-21T13:09:26Z</dcterms:created>
  <dcterms:modified xsi:type="dcterms:W3CDTF">2013-11-21T13:17:52Z</dcterms:modified>
</cp:coreProperties>
</file>