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08" y="-5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C6251F-710C-4F5D-B021-2A16226CCBE2}" type="datetimeFigureOut">
              <a:rPr lang="en-US" smtClean="0"/>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912F5-33EB-44B8-A453-D7991A601091}" type="slidenum">
              <a:rPr lang="en-US" smtClean="0"/>
              <a:t>‹#›</a:t>
            </a:fld>
            <a:endParaRPr lang="en-US"/>
          </a:p>
        </p:txBody>
      </p:sp>
    </p:spTree>
    <p:extLst>
      <p:ext uri="{BB962C8B-B14F-4D97-AF65-F5344CB8AC3E}">
        <p14:creationId xmlns:p14="http://schemas.microsoft.com/office/powerpoint/2010/main" val="219047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C6251F-710C-4F5D-B021-2A16226CCBE2}" type="datetimeFigureOut">
              <a:rPr lang="en-US" smtClean="0"/>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912F5-33EB-44B8-A453-D7991A601091}" type="slidenum">
              <a:rPr lang="en-US" smtClean="0"/>
              <a:t>‹#›</a:t>
            </a:fld>
            <a:endParaRPr lang="en-US"/>
          </a:p>
        </p:txBody>
      </p:sp>
    </p:spTree>
    <p:extLst>
      <p:ext uri="{BB962C8B-B14F-4D97-AF65-F5344CB8AC3E}">
        <p14:creationId xmlns:p14="http://schemas.microsoft.com/office/powerpoint/2010/main" val="3958217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C6251F-710C-4F5D-B021-2A16226CCBE2}" type="datetimeFigureOut">
              <a:rPr lang="en-US" smtClean="0"/>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912F5-33EB-44B8-A453-D7991A601091}" type="slidenum">
              <a:rPr lang="en-US" smtClean="0"/>
              <a:t>‹#›</a:t>
            </a:fld>
            <a:endParaRPr lang="en-US"/>
          </a:p>
        </p:txBody>
      </p:sp>
    </p:spTree>
    <p:extLst>
      <p:ext uri="{BB962C8B-B14F-4D97-AF65-F5344CB8AC3E}">
        <p14:creationId xmlns:p14="http://schemas.microsoft.com/office/powerpoint/2010/main" val="3075035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C6251F-710C-4F5D-B021-2A16226CCBE2}" type="datetimeFigureOut">
              <a:rPr lang="en-US" smtClean="0"/>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912F5-33EB-44B8-A453-D7991A601091}" type="slidenum">
              <a:rPr lang="en-US" smtClean="0"/>
              <a:t>‹#›</a:t>
            </a:fld>
            <a:endParaRPr lang="en-US"/>
          </a:p>
        </p:txBody>
      </p:sp>
    </p:spTree>
    <p:extLst>
      <p:ext uri="{BB962C8B-B14F-4D97-AF65-F5344CB8AC3E}">
        <p14:creationId xmlns:p14="http://schemas.microsoft.com/office/powerpoint/2010/main" val="3320094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C6251F-710C-4F5D-B021-2A16226CCBE2}" type="datetimeFigureOut">
              <a:rPr lang="en-US" smtClean="0"/>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912F5-33EB-44B8-A453-D7991A601091}" type="slidenum">
              <a:rPr lang="en-US" smtClean="0"/>
              <a:t>‹#›</a:t>
            </a:fld>
            <a:endParaRPr lang="en-US"/>
          </a:p>
        </p:txBody>
      </p:sp>
    </p:spTree>
    <p:extLst>
      <p:ext uri="{BB962C8B-B14F-4D97-AF65-F5344CB8AC3E}">
        <p14:creationId xmlns:p14="http://schemas.microsoft.com/office/powerpoint/2010/main" val="1602026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C6251F-710C-4F5D-B021-2A16226CCBE2}" type="datetimeFigureOut">
              <a:rPr lang="en-US" smtClean="0"/>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912F5-33EB-44B8-A453-D7991A601091}" type="slidenum">
              <a:rPr lang="en-US" smtClean="0"/>
              <a:t>‹#›</a:t>
            </a:fld>
            <a:endParaRPr lang="en-US"/>
          </a:p>
        </p:txBody>
      </p:sp>
    </p:spTree>
    <p:extLst>
      <p:ext uri="{BB962C8B-B14F-4D97-AF65-F5344CB8AC3E}">
        <p14:creationId xmlns:p14="http://schemas.microsoft.com/office/powerpoint/2010/main" val="353809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C6251F-710C-4F5D-B021-2A16226CCBE2}" type="datetimeFigureOut">
              <a:rPr lang="en-US" smtClean="0"/>
              <a:t>3/24/2014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0912F5-33EB-44B8-A453-D7991A601091}" type="slidenum">
              <a:rPr lang="en-US" smtClean="0"/>
              <a:t>‹#›</a:t>
            </a:fld>
            <a:endParaRPr lang="en-US"/>
          </a:p>
        </p:txBody>
      </p:sp>
    </p:spTree>
    <p:extLst>
      <p:ext uri="{BB962C8B-B14F-4D97-AF65-F5344CB8AC3E}">
        <p14:creationId xmlns:p14="http://schemas.microsoft.com/office/powerpoint/2010/main" val="3735657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C6251F-710C-4F5D-B021-2A16226CCBE2}" type="datetimeFigureOut">
              <a:rPr lang="en-US" smtClean="0"/>
              <a:t>3/24/2014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0912F5-33EB-44B8-A453-D7991A601091}" type="slidenum">
              <a:rPr lang="en-US" smtClean="0"/>
              <a:t>‹#›</a:t>
            </a:fld>
            <a:endParaRPr lang="en-US"/>
          </a:p>
        </p:txBody>
      </p:sp>
    </p:spTree>
    <p:extLst>
      <p:ext uri="{BB962C8B-B14F-4D97-AF65-F5344CB8AC3E}">
        <p14:creationId xmlns:p14="http://schemas.microsoft.com/office/powerpoint/2010/main" val="2644203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C6251F-710C-4F5D-B021-2A16226CCBE2}" type="datetimeFigureOut">
              <a:rPr lang="en-US" smtClean="0"/>
              <a:t>3/24/2014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0912F5-33EB-44B8-A453-D7991A601091}" type="slidenum">
              <a:rPr lang="en-US" smtClean="0"/>
              <a:t>‹#›</a:t>
            </a:fld>
            <a:endParaRPr lang="en-US"/>
          </a:p>
        </p:txBody>
      </p:sp>
    </p:spTree>
    <p:extLst>
      <p:ext uri="{BB962C8B-B14F-4D97-AF65-F5344CB8AC3E}">
        <p14:creationId xmlns:p14="http://schemas.microsoft.com/office/powerpoint/2010/main" val="2508302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C6251F-710C-4F5D-B021-2A16226CCBE2}" type="datetimeFigureOut">
              <a:rPr lang="en-US" smtClean="0"/>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912F5-33EB-44B8-A453-D7991A601091}" type="slidenum">
              <a:rPr lang="en-US" smtClean="0"/>
              <a:t>‹#›</a:t>
            </a:fld>
            <a:endParaRPr lang="en-US"/>
          </a:p>
        </p:txBody>
      </p:sp>
    </p:spTree>
    <p:extLst>
      <p:ext uri="{BB962C8B-B14F-4D97-AF65-F5344CB8AC3E}">
        <p14:creationId xmlns:p14="http://schemas.microsoft.com/office/powerpoint/2010/main" val="428380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C6251F-710C-4F5D-B021-2A16226CCBE2}" type="datetimeFigureOut">
              <a:rPr lang="en-US" smtClean="0"/>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912F5-33EB-44B8-A453-D7991A601091}" type="slidenum">
              <a:rPr lang="en-US" smtClean="0"/>
              <a:t>‹#›</a:t>
            </a:fld>
            <a:endParaRPr lang="en-US"/>
          </a:p>
        </p:txBody>
      </p:sp>
    </p:spTree>
    <p:extLst>
      <p:ext uri="{BB962C8B-B14F-4D97-AF65-F5344CB8AC3E}">
        <p14:creationId xmlns:p14="http://schemas.microsoft.com/office/powerpoint/2010/main" val="918440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C6251F-710C-4F5D-B021-2A16226CCBE2}" type="datetimeFigureOut">
              <a:rPr lang="en-US" smtClean="0"/>
              <a:t>3/24/2014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0912F5-33EB-44B8-A453-D7991A601091}" type="slidenum">
              <a:rPr lang="en-US" smtClean="0"/>
              <a:t>‹#›</a:t>
            </a:fld>
            <a:endParaRPr lang="en-US"/>
          </a:p>
        </p:txBody>
      </p:sp>
    </p:spTree>
    <p:extLst>
      <p:ext uri="{BB962C8B-B14F-4D97-AF65-F5344CB8AC3E}">
        <p14:creationId xmlns:p14="http://schemas.microsoft.com/office/powerpoint/2010/main" val="966002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zinearticles.com/?Sample-Cover-Letter-For-High-School-Students&amp;id=328754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readwritethink.org/files/resources/30847_sample.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48565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Three F’s</a:t>
            </a:r>
            <a:endParaRPr lang="en-US" dirty="0"/>
          </a:p>
        </p:txBody>
      </p:sp>
      <p:sp>
        <p:nvSpPr>
          <p:cNvPr id="3" name="Content Placeholder 2"/>
          <p:cNvSpPr>
            <a:spLocks noGrp="1"/>
          </p:cNvSpPr>
          <p:nvPr>
            <p:ph idx="1"/>
          </p:nvPr>
        </p:nvSpPr>
        <p:spPr/>
        <p:txBody>
          <a:bodyPr>
            <a:normAutofit fontScale="62500" lnSpcReduction="20000"/>
          </a:bodyPr>
          <a:lstStyle/>
          <a:p>
            <a:endParaRPr lang="en-US" dirty="0"/>
          </a:p>
          <a:p>
            <a:pPr lvl="1"/>
            <a:r>
              <a:rPr lang="en-US" b="1" i="1" u="sng" dirty="0"/>
              <a:t>Function: </a:t>
            </a:r>
            <a:r>
              <a:rPr lang="en-US" dirty="0"/>
              <a:t>Cover letters accompany resumes to introduce the reader of the resume to the writer. They personalize the resume, allowing the writer to provide more detail about him- or herself and any relevant experience. Many people think of cover letters as a way for the writer’s true voice to come through.</a:t>
            </a:r>
            <a:br>
              <a:rPr lang="en-US" dirty="0"/>
            </a:br>
            <a:r>
              <a:rPr lang="en-US" dirty="0"/>
              <a:t/>
            </a:r>
            <a:br>
              <a:rPr lang="en-US" dirty="0"/>
            </a:br>
            <a:endParaRPr lang="en-US" dirty="0"/>
          </a:p>
          <a:p>
            <a:pPr lvl="1"/>
            <a:r>
              <a:rPr lang="en-US" b="1" i="1" u="sng" dirty="0"/>
              <a:t>Form</a:t>
            </a:r>
            <a:r>
              <a:rPr lang="en-US" dirty="0"/>
              <a:t>: Like resumes, cover letters also have a typical form: that of a business letter. The writer has to know the correct placement of the heading, date, salutation, body paragraphs, closing, and signature. Readers expect a cover letter to have certain features. If they aren’t included, the reader may think the writer is not knowledgeable and, therefore, not ready for whatever he or she is trying to accomplish by submitting the cover letter and resume.</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4202278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Three F’s</a:t>
            </a:r>
            <a:endParaRPr lang="en-US" dirty="0"/>
          </a:p>
        </p:txBody>
      </p:sp>
      <p:sp>
        <p:nvSpPr>
          <p:cNvPr id="3" name="Content Placeholder 2"/>
          <p:cNvSpPr>
            <a:spLocks noGrp="1"/>
          </p:cNvSpPr>
          <p:nvPr>
            <p:ph idx="1"/>
          </p:nvPr>
        </p:nvSpPr>
        <p:spPr/>
        <p:txBody>
          <a:bodyPr>
            <a:normAutofit fontScale="85000" lnSpcReduction="20000"/>
          </a:bodyPr>
          <a:lstStyle/>
          <a:p>
            <a:pPr lvl="1"/>
            <a:r>
              <a:rPr lang="en-US" b="1" i="1" u="sng" dirty="0" smtClean="0"/>
              <a:t>(e)</a:t>
            </a:r>
            <a:r>
              <a:rPr lang="en-US" b="1" i="1" u="sng" dirty="0" err="1" smtClean="0"/>
              <a:t>Ffectiveness</a:t>
            </a:r>
            <a:r>
              <a:rPr lang="en-US" dirty="0" smtClean="0"/>
              <a:t>: An effective cover letter combines both function and form. It personalizes the writer and provides additional information about him or her and any relevant experience in a standard form. A good cover letter</a:t>
            </a:r>
          </a:p>
          <a:p>
            <a:pPr lvl="2" fontAlgn="t"/>
            <a:r>
              <a:rPr lang="en-US" dirty="0" smtClean="0"/>
              <a:t>Has a clear purpose that shows why you are writing it </a:t>
            </a:r>
            <a:br>
              <a:rPr lang="en-US" dirty="0" smtClean="0"/>
            </a:br>
            <a:r>
              <a:rPr lang="en-US" dirty="0" smtClean="0"/>
              <a:t/>
            </a:r>
            <a:br>
              <a:rPr lang="en-US" dirty="0" smtClean="0"/>
            </a:br>
            <a:endParaRPr lang="en-US" dirty="0" smtClean="0"/>
          </a:p>
          <a:p>
            <a:pPr lvl="2" fontAlgn="t"/>
            <a:r>
              <a:rPr lang="en-US" dirty="0" smtClean="0"/>
              <a:t>Is visually appropriate and appealing, or easy to read </a:t>
            </a:r>
            <a:br>
              <a:rPr lang="en-US" dirty="0" smtClean="0"/>
            </a:br>
            <a:r>
              <a:rPr lang="en-US" dirty="0" smtClean="0"/>
              <a:t/>
            </a:r>
            <a:br>
              <a:rPr lang="en-US" dirty="0" smtClean="0"/>
            </a:br>
            <a:endParaRPr lang="en-US" dirty="0" smtClean="0"/>
          </a:p>
          <a:p>
            <a:pPr lvl="2" fontAlgn="t"/>
            <a:r>
              <a:rPr lang="en-US" dirty="0" smtClean="0"/>
              <a:t>Includes additional relevant information about the writer </a:t>
            </a:r>
            <a:br>
              <a:rPr lang="en-US" dirty="0" smtClean="0"/>
            </a:br>
            <a:r>
              <a:rPr lang="en-US" dirty="0" smtClean="0"/>
              <a:t/>
            </a:r>
            <a:br>
              <a:rPr lang="en-US" dirty="0" smtClean="0"/>
            </a:br>
            <a:endParaRPr lang="en-US" dirty="0" smtClean="0"/>
          </a:p>
          <a:p>
            <a:pPr lvl="2" fontAlgn="t"/>
            <a:r>
              <a:rPr lang="en-US" dirty="0" smtClean="0"/>
              <a:t>Is grammatically correct with no errors in punctuation or spelling</a:t>
            </a:r>
            <a:br>
              <a:rPr lang="en-US" dirty="0" smtClean="0"/>
            </a:br>
            <a:endParaRPr lang="en-US" dirty="0"/>
          </a:p>
        </p:txBody>
      </p:sp>
    </p:spTree>
    <p:extLst>
      <p:ext uri="{BB962C8B-B14F-4D97-AF65-F5344CB8AC3E}">
        <p14:creationId xmlns:p14="http://schemas.microsoft.com/office/powerpoint/2010/main" val="3669611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pPr lvl="2" fontAlgn="t"/>
            <a:endParaRPr lang="en-US" dirty="0" smtClean="0"/>
          </a:p>
          <a:p>
            <a:r>
              <a:rPr lang="en-US" dirty="0" smtClean="0"/>
              <a:t>Share an online reference about cover letters, such as </a:t>
            </a:r>
            <a:r>
              <a:rPr lang="en-US" dirty="0" smtClean="0">
                <a:hlinkClick r:id="rId2"/>
              </a:rPr>
              <a:t>Sample Cover Letter for High School Students</a:t>
            </a:r>
            <a:r>
              <a:rPr lang="en-US" dirty="0" smtClean="0"/>
              <a:t>, to support the present discussion, and raise or discuss any questions as a result of it. (If you are not in a computer lab or a room with Internet access, tell students to view this site later on their own.)</a:t>
            </a:r>
            <a:endParaRPr lang="en-US" dirty="0"/>
          </a:p>
        </p:txBody>
      </p:sp>
    </p:spTree>
    <p:extLst>
      <p:ext uri="{BB962C8B-B14F-4D97-AF65-F5344CB8AC3E}">
        <p14:creationId xmlns:p14="http://schemas.microsoft.com/office/powerpoint/2010/main" val="2053249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2" fontAlgn="t"/>
            <a:endParaRPr lang="en-US" dirty="0" smtClean="0"/>
          </a:p>
          <a:p>
            <a:r>
              <a:rPr lang="en-US" dirty="0" smtClean="0"/>
              <a:t>Show the sample cover letters written by high school students in the </a:t>
            </a:r>
            <a:r>
              <a:rPr lang="en-US" dirty="0" smtClean="0">
                <a:hlinkClick r:id="rId2"/>
              </a:rPr>
              <a:t>Sample High School Resumes and Cover Letters</a:t>
            </a:r>
            <a:r>
              <a:rPr lang="en-US" dirty="0" smtClean="0"/>
              <a:t> printout. Discuss these with the students in relation to the 3 Fs: What is the function of the cover letter (its purpose), what is unique about its form (design), and how effective do students think this cover letter will be?</a:t>
            </a:r>
          </a:p>
          <a:p>
            <a:endParaRPr lang="en-US" dirty="0"/>
          </a:p>
        </p:txBody>
      </p:sp>
    </p:spTree>
    <p:extLst>
      <p:ext uri="{BB962C8B-B14F-4D97-AF65-F5344CB8AC3E}">
        <p14:creationId xmlns:p14="http://schemas.microsoft.com/office/powerpoint/2010/main" val="695209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TotalTime>
  <Words>134</Words>
  <Application>Microsoft Office PowerPoint</Application>
  <PresentationFormat>On-screen Show (4:3)</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The Three F’s</vt:lpstr>
      <vt:lpstr>The Three F’s</vt:lpstr>
      <vt:lpstr>Resources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cp:revision>
  <dcterms:created xsi:type="dcterms:W3CDTF">2014-03-24T11:56:34Z</dcterms:created>
  <dcterms:modified xsi:type="dcterms:W3CDTF">2014-03-24T19:11:08Z</dcterms:modified>
</cp:coreProperties>
</file>