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04C88A3-7481-4C55-B44E-A498E140EF8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FB1-7980-4396-AA0C-131795A04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88A3-7481-4C55-B44E-A498E140EF8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FB1-7980-4396-AA0C-131795A04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88A3-7481-4C55-B44E-A498E140EF8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FB1-7980-4396-AA0C-131795A04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88A3-7481-4C55-B44E-A498E140EF8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FB1-7980-4396-AA0C-131795A0489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88A3-7481-4C55-B44E-A498E140EF8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FB1-7980-4396-AA0C-131795A0489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88A3-7481-4C55-B44E-A498E140EF8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FB1-7980-4396-AA0C-131795A048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88A3-7481-4C55-B44E-A498E140EF8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FB1-7980-4396-AA0C-131795A04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88A3-7481-4C55-B44E-A498E140EF8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FB1-7980-4396-AA0C-131795A0489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88A3-7481-4C55-B44E-A498E140EF8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FB1-7980-4396-AA0C-131795A04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88A3-7481-4C55-B44E-A498E140EF8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FB1-7980-4396-AA0C-131795A048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88A3-7481-4C55-B44E-A498E140EF8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FB1-7980-4396-AA0C-131795A04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04C88A3-7481-4C55-B44E-A498E140EF8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981FFB1-7980-4396-AA0C-131795A048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Personal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Setting 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Specifications for my piano project.</a:t>
            </a:r>
          </a:p>
          <a:p>
            <a:pPr lvl="1"/>
            <a:r>
              <a:rPr lang="en-US" dirty="0" smtClean="0"/>
              <a:t>I will play Bach’s Minuet in G straight through with less than two mistakes. </a:t>
            </a:r>
          </a:p>
          <a:p>
            <a:pPr lvl="2"/>
            <a:r>
              <a:rPr lang="en-US" dirty="0" smtClean="0"/>
              <a:t>Evidence: Performance</a:t>
            </a:r>
          </a:p>
          <a:p>
            <a:pPr lvl="1"/>
            <a:r>
              <a:rPr lang="en-US" dirty="0" smtClean="0"/>
              <a:t>I will have proper posture while I am playing. </a:t>
            </a:r>
          </a:p>
          <a:p>
            <a:pPr lvl="2"/>
            <a:r>
              <a:rPr lang="en-US" dirty="0" smtClean="0"/>
              <a:t>Evidence: Photograph marked and critiques by my piano teacher.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You are creating the criteria by which you will be graded.</a:t>
            </a:r>
          </a:p>
          <a:p>
            <a:r>
              <a:rPr lang="en-US" b="1" i="1" dirty="0" smtClean="0"/>
              <a:t>This is important so THINK carefully!!!!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5813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is the time you must set specifications for you project.</a:t>
            </a:r>
          </a:p>
          <a:p>
            <a:r>
              <a:rPr lang="en-US" dirty="0" smtClean="0"/>
              <a:t>You have defined your goal; now you must </a:t>
            </a:r>
            <a:r>
              <a:rPr lang="en-US" b="1" dirty="0" smtClean="0"/>
              <a:t>define success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How will you know you have met your goal?</a:t>
            </a:r>
          </a:p>
          <a:p>
            <a:r>
              <a:rPr lang="en-US" dirty="0" smtClean="0"/>
              <a:t>These are the specifications by which you and I will grade your final project.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your specifications must be!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</a:t>
            </a:r>
          </a:p>
          <a:p>
            <a:r>
              <a:rPr lang="en-US" dirty="0" smtClean="0"/>
              <a:t>Specific</a:t>
            </a:r>
          </a:p>
          <a:p>
            <a:r>
              <a:rPr lang="en-US" dirty="0" smtClean="0"/>
              <a:t>Appropriately rigorous.</a:t>
            </a:r>
          </a:p>
        </p:txBody>
      </p:sp>
    </p:spTree>
    <p:extLst>
      <p:ext uri="{BB962C8B-B14F-4D97-AF65-F5344CB8AC3E}">
        <p14:creationId xmlns:p14="http://schemas.microsoft.com/office/powerpoint/2010/main" val="17839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Specifications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can take many forms, but the most efficient, effective, and easy way is simply to provide a checklist.</a:t>
            </a:r>
          </a:p>
          <a:p>
            <a:r>
              <a:rPr lang="en-US" b="1" dirty="0" smtClean="0"/>
              <a:t>There should be 5-10 criteria on your checklist.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78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specs must be </a:t>
            </a:r>
            <a:r>
              <a:rPr lang="en-US" b="1" dirty="0" smtClean="0"/>
              <a:t>objective</a:t>
            </a:r>
            <a:r>
              <a:rPr lang="en-US" dirty="0" smtClean="0"/>
              <a:t> and </a:t>
            </a:r>
            <a:r>
              <a:rPr lang="en-US" b="1" dirty="0" smtClean="0"/>
              <a:t>measurable.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“My pie will taste good” or “My dress will look cool” are NOT appropriate specifications.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Why are these not appropriate specifications?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 sure to determine how you are going to measure these specifications. A survey given to 20 of your closest friends? Performance? Photographic evidence? The product itself?</a:t>
            </a:r>
          </a:p>
          <a:p>
            <a:r>
              <a:rPr lang="en-US" dirty="0" smtClean="0"/>
              <a:t>These specifications are what your end product should look like. Make them realistic.</a:t>
            </a:r>
          </a:p>
          <a:p>
            <a:r>
              <a:rPr lang="en-US" dirty="0" smtClean="0"/>
              <a:t>Making “easy” specs for yourself will NOT help your grade. Your specifications should be appropriately challenging.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Specifications for my headstand project…</a:t>
            </a:r>
          </a:p>
          <a:p>
            <a:pPr lvl="1"/>
            <a:r>
              <a:rPr lang="en-US" dirty="0" smtClean="0"/>
              <a:t>I will be able to hold a headstand for 3 minutes away from a wall.</a:t>
            </a:r>
          </a:p>
          <a:p>
            <a:pPr lvl="2"/>
            <a:r>
              <a:rPr lang="en-US" dirty="0" smtClean="0"/>
              <a:t> Evidence: Performance.</a:t>
            </a:r>
          </a:p>
          <a:p>
            <a:pPr lvl="1"/>
            <a:r>
              <a:rPr lang="en-US" dirty="0" smtClean="0"/>
              <a:t>My headstand is straight; I don’t look like a banana. </a:t>
            </a:r>
          </a:p>
          <a:p>
            <a:pPr lvl="2"/>
            <a:r>
              <a:rPr lang="en-US" dirty="0" smtClean="0"/>
              <a:t>Evidence: a photograph of me next to a straight edge of a wall.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Specifications for my pie project</a:t>
            </a:r>
          </a:p>
          <a:p>
            <a:pPr lvl="1"/>
            <a:r>
              <a:rPr lang="en-US" dirty="0" smtClean="0"/>
              <a:t>10 out of 20 people will think my pie is </a:t>
            </a:r>
            <a:r>
              <a:rPr lang="en-US" dirty="0" err="1" smtClean="0"/>
              <a:t>delicios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Evidence: Survey.</a:t>
            </a:r>
          </a:p>
          <a:p>
            <a:pPr lvl="1"/>
            <a:r>
              <a:rPr lang="en-US" dirty="0" smtClean="0"/>
              <a:t>My pie crust will be flaky.</a:t>
            </a:r>
          </a:p>
          <a:p>
            <a:pPr lvl="2"/>
            <a:r>
              <a:rPr lang="en-US" dirty="0" smtClean="0"/>
              <a:t> Evidence: The pie itself.</a:t>
            </a:r>
          </a:p>
        </p:txBody>
      </p:sp>
    </p:spTree>
    <p:extLst>
      <p:ext uri="{BB962C8B-B14F-4D97-AF65-F5344CB8AC3E}">
        <p14:creationId xmlns:p14="http://schemas.microsoft.com/office/powerpoint/2010/main" val="20673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Specifications for my dog house project…</a:t>
            </a:r>
          </a:p>
          <a:p>
            <a:pPr lvl="1"/>
            <a:r>
              <a:rPr lang="en-US" dirty="0" smtClean="0"/>
              <a:t>My dog house will be 24’ long and 16’ wide and 20’ tall. </a:t>
            </a:r>
          </a:p>
          <a:p>
            <a:pPr lvl="2"/>
            <a:r>
              <a:rPr lang="en-US" dirty="0" smtClean="0"/>
              <a:t>Evidence: The Dog House</a:t>
            </a:r>
          </a:p>
          <a:p>
            <a:pPr lvl="1"/>
            <a:r>
              <a:rPr lang="en-US" dirty="0" smtClean="0"/>
              <a:t>My dog house will be weather-proofed and have shingles. </a:t>
            </a:r>
          </a:p>
          <a:p>
            <a:pPr lvl="2"/>
            <a:r>
              <a:rPr lang="en-US" dirty="0" smtClean="0"/>
              <a:t>Evidence: The Dog House.</a:t>
            </a:r>
          </a:p>
          <a:p>
            <a:pPr lvl="1"/>
            <a:r>
              <a:rPr lang="en-US" dirty="0" smtClean="0"/>
              <a:t>My dog will like the doghouse. </a:t>
            </a:r>
          </a:p>
          <a:p>
            <a:pPr lvl="2"/>
            <a:r>
              <a:rPr lang="en-US" dirty="0" smtClean="0"/>
              <a:t>Evidence: He will go in it on his own and stay there for at least 15 minutes at least 10 times (photographs)</a:t>
            </a:r>
          </a:p>
        </p:txBody>
      </p:sp>
    </p:spTree>
    <p:extLst>
      <p:ext uri="{BB962C8B-B14F-4D97-AF65-F5344CB8AC3E}">
        <p14:creationId xmlns:p14="http://schemas.microsoft.com/office/powerpoint/2010/main" val="11619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</TotalTime>
  <Words>448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Personal Project</vt:lpstr>
      <vt:lpstr>Specifications</vt:lpstr>
      <vt:lpstr>What your specifications must be!</vt:lpstr>
      <vt:lpstr>What do Specifications look like?</vt:lpstr>
      <vt:lpstr>Remember…</vt:lpstr>
      <vt:lpstr>Remember…</vt:lpstr>
      <vt:lpstr>Samples…</vt:lpstr>
      <vt:lpstr>Samples…</vt:lpstr>
      <vt:lpstr>Samples…</vt:lpstr>
      <vt:lpstr>Samples…</vt:lpstr>
      <vt:lpstr>Remember…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Project</dc:title>
  <dc:creator>Windows User</dc:creator>
  <cp:lastModifiedBy>Windows User</cp:lastModifiedBy>
  <cp:revision>3</cp:revision>
  <dcterms:created xsi:type="dcterms:W3CDTF">2013-09-26T18:37:24Z</dcterms:created>
  <dcterms:modified xsi:type="dcterms:W3CDTF">2013-09-26T18:52:06Z</dcterms:modified>
</cp:coreProperties>
</file>